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0"/>
  </p:notesMasterIdLst>
  <p:sldIdLst>
    <p:sldId id="257" r:id="rId2"/>
    <p:sldId id="263" r:id="rId3"/>
    <p:sldId id="285" r:id="rId4"/>
    <p:sldId id="284" r:id="rId5"/>
    <p:sldId id="272" r:id="rId6"/>
    <p:sldId id="271" r:id="rId7"/>
    <p:sldId id="270" r:id="rId8"/>
    <p:sldId id="286" r:id="rId9"/>
    <p:sldId id="288" r:id="rId10"/>
    <p:sldId id="269" r:id="rId11"/>
    <p:sldId id="294" r:id="rId12"/>
    <p:sldId id="266" r:id="rId13"/>
    <p:sldId id="265" r:id="rId14"/>
    <p:sldId id="293" r:id="rId15"/>
    <p:sldId id="256" r:id="rId16"/>
    <p:sldId id="277" r:id="rId17"/>
    <p:sldId id="289" r:id="rId18"/>
    <p:sldId id="292" r:id="rId19"/>
    <p:sldId id="291" r:id="rId20"/>
    <p:sldId id="290" r:id="rId21"/>
    <p:sldId id="282" r:id="rId22"/>
    <p:sldId id="276" r:id="rId23"/>
    <p:sldId id="283" r:id="rId24"/>
    <p:sldId id="295" r:id="rId25"/>
    <p:sldId id="279" r:id="rId26"/>
    <p:sldId id="278" r:id="rId27"/>
    <p:sldId id="280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46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A764F-23FD-4C85-B525-AB034C415A4B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C8A6B-C3B3-4408-B27A-AA0A928F4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4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9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6504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1" y="1828801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9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6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9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5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1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1" y="651692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9" y="2900293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927101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80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8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7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5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2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6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60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6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6" y="484821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2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3" y="483756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9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2" y="6387912"/>
            <a:ext cx="990599" cy="228659"/>
          </a:xfrm>
        </p:spPr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4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42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8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10" y="1765598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7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97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1" y="927100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7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2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8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9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2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7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2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7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3086847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8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8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101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4" y="6365500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78750D2-08F1-4CC6-ADCE-678E51503665}" type="datetimeFigureOut">
              <a:rPr lang="en-GB" smtClean="0"/>
              <a:t>19/02/2014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24551" y="2605425"/>
            <a:ext cx="809876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University of Peloponnese, School of Fine Art</a:t>
            </a:r>
          </a:p>
          <a:p>
            <a:pPr algn="ctr"/>
            <a:r>
              <a:rPr lang="en-GB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Department of Theatre </a:t>
            </a:r>
            <a:r>
              <a:rPr lang="en-GB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1010" y="6014645"/>
            <a:ext cx="5929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21 </a:t>
            </a:r>
            <a:r>
              <a:rPr lang="en-GB" sz="14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Vassileos</a:t>
            </a:r>
            <a:r>
              <a:rPr lang="en-GB" sz="1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GB" sz="14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Konstantinou</a:t>
            </a:r>
            <a:r>
              <a:rPr lang="en-GB" sz="1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GB" sz="14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Nafplio</a:t>
            </a:r>
            <a:r>
              <a:rPr lang="en-GB" sz="1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21100, Greece, tel. +30-2752096129, fax +30-2752096128, ts-secretary@uop.gr</a:t>
            </a:r>
            <a:endParaRPr lang="en-GB" sz="14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84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Tsixli\Desktop\Used\Εκθεση Ενδυματολογίας Σκηνογραφίας Ναύπλιο\poster Έκθεση Σκηνογραφίας   μ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12" y="1074692"/>
            <a:ext cx="3555017" cy="50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2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7" name="Picture 3" descr="C:\Users\Tsixli\AppData\Local\Temp\diafuge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2" y="1066799"/>
            <a:ext cx="3599674" cy="3059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sixli\AppData\Local\Temp\diafuges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2" y="3273963"/>
            <a:ext cx="2813538" cy="239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E:\Files UOP ANNA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80" y="871816"/>
            <a:ext cx="3655797" cy="51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2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Tsixli\Desktop\Posters UOP\προγραμμα Πανεπιστημιαδ ας Σερρων Ι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3" y="2589920"/>
            <a:ext cx="4377732" cy="34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sixli\Desktop\8η Πανεπιστημιαδα Σερρες\to the beat of the forest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6" y="3910885"/>
            <a:ext cx="2554711" cy="19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sixli\Desktop\Used\8η Πανεπιστημιαδα Σερρες\Κυνηγωντας το ονειρο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64" y="1602873"/>
            <a:ext cx="2554711" cy="19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sixli\Desktop\to the beat of the forest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7" y="1057108"/>
            <a:ext cx="1711569" cy="1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Tsixli\Desktop\to the beat of the forest 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208" y="840709"/>
            <a:ext cx="1762483" cy="13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2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C:\Users\Tsixli\AppData\Local\Temp\DSCN1303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58" y="1374520"/>
            <a:ext cx="3345472" cy="4460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ixli\AppData\Local\Temp\DSCN13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0" y="3095848"/>
            <a:ext cx="2807442" cy="3152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4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Tsixli\AppData\Local\Temp\Vryssaki2013_Διπλανό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74" y="1556904"/>
            <a:ext cx="5316509" cy="35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sixli\Desktop\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09" y="4231751"/>
            <a:ext cx="2128149" cy="14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83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Tsixli\Desktop\Εργοστάσιο Ι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6" y="2692522"/>
            <a:ext cx="4053002" cy="20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sixli\Desktop\Εργοστάσιο ΙΙ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2" y="4157906"/>
            <a:ext cx="3101983" cy="20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Tsixli\AppData\Local\Temp\ergostasio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76" y="720679"/>
            <a:ext cx="2287441" cy="31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75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Tsixli\AppData\Local\Temp\george aperghi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4" y="1523999"/>
            <a:ext cx="4207607" cy="43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sixli\AppData\Local\Temp\μιμικη τεχνη ΙΙ- φωτο 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7" y="2854172"/>
            <a:ext cx="3259015" cy="17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38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C:\Users\Tsixli\AppData\Local\Temp\nakednes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89" y="1606062"/>
            <a:ext cx="3012779" cy="401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sixli\AppData\Local\Temp\nakednes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" y="4100252"/>
            <a:ext cx="4572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sixli\AppData\Local\Temp\nakedne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00" y="1606062"/>
            <a:ext cx="2902665" cy="19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38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Users\Tsixli\AppData\Local\Temp\IMG_8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58" y="1588924"/>
            <a:ext cx="6324336" cy="46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38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88123" y="927100"/>
            <a:ext cx="5521520" cy="709865"/>
          </a:xfrm>
        </p:spPr>
        <p:txBody>
          <a:bodyPr/>
          <a:lstStyle/>
          <a:p>
            <a:pPr algn="ctr"/>
            <a:r>
              <a:rPr lang="el-GR" sz="2000" dirty="0" smtClean="0">
                <a:latin typeface="Arial Black" panose="020B0A04020102020204" pitchFamily="34" charset="0"/>
              </a:rPr>
              <a:t>Δραστηριότητες των Φοιτητών</a:t>
            </a:r>
            <a:br>
              <a:rPr lang="el-GR" sz="2000" dirty="0" smtClean="0">
                <a:latin typeface="Arial Black" panose="020B0A04020102020204" pitchFamily="34" charset="0"/>
              </a:rPr>
            </a:br>
            <a:r>
              <a:rPr lang="el-GR" sz="2000" dirty="0" smtClean="0">
                <a:latin typeface="Arial Black" panose="020B0A04020102020204" pitchFamily="34" charset="0"/>
              </a:rPr>
              <a:t>Τμήμα Θεατρικών Σπουδών</a:t>
            </a:r>
            <a:br>
              <a:rPr lang="el-GR" sz="2000" dirty="0" smtClean="0">
                <a:latin typeface="Arial Black" panose="020B0A04020102020204" pitchFamily="34" charset="0"/>
              </a:rPr>
            </a:br>
            <a:r>
              <a:rPr lang="el-GR" sz="2000" dirty="0" smtClean="0">
                <a:latin typeface="Arial Black" panose="020B0A04020102020204" pitchFamily="34" charset="0"/>
              </a:rPr>
              <a:t>Ναύπλιο</a:t>
            </a:r>
            <a:br>
              <a:rPr lang="el-GR" sz="2000" dirty="0" smtClean="0">
                <a:latin typeface="Arial Black" panose="020B0A04020102020204" pitchFamily="34" charset="0"/>
              </a:rPr>
            </a:br>
            <a:endParaRPr lang="el-GR" sz="20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2484071"/>
            <a:ext cx="5462587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Users\Tsixli\AppData\Local\Temp\mhdei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0" y="1594339"/>
            <a:ext cx="2908101" cy="40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sixli\AppData\Local\Temp\mhde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68" y="2174003"/>
            <a:ext cx="3920593" cy="29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38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Tsixli\Desktop\Embros\2013 Θεατρο ΕΜΠΡΟΣ Σκηνογρ φία ΙΙ(Κ. Μαρδίκη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41" y="1374520"/>
            <a:ext cx="3065320" cy="45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sixli\Desktop\Embros\2013 Θεατρο ΕΜΠΡΟΣ Σκηνογρ φία ΙΙ(Ε. Μουκα)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71" y="957460"/>
            <a:ext cx="3048000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sixli\Desktop\Embros\2013 Θεατρο ΕΜΠΡΟΣ Σκηνογρ φία ΙΙ(Δ Γιαννουλάκη)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43" y="3149310"/>
            <a:ext cx="20335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50" name="Picture 2" descr="C:\Users\Tsixli\AppData\Local\Temp\IMG_68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38" y="4006959"/>
            <a:ext cx="1308623" cy="196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Tsixli\Desktop\poster_fringe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48" y="1062968"/>
            <a:ext cx="3552092" cy="47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9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Tsixli\Desktop\Play\poster.play.intern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79" y="1242646"/>
            <a:ext cx="3358476" cy="47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sixli\Desktop\Play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16" y="802098"/>
            <a:ext cx="1602776" cy="24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sixli\Desktop\Play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67" y="3434862"/>
            <a:ext cx="3748879" cy="25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1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D:\film production\afis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41" y="1444860"/>
            <a:ext cx="3201919" cy="45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ixli\Desktop\1467423_674203809276659_197758414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6" y="2526416"/>
            <a:ext cx="2354824" cy="33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E:\Files UOP ANNA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6" y="1679512"/>
            <a:ext cx="2746798" cy="38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Tsixli\AppData\Local\Temp\xionat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21" y="1363482"/>
            <a:ext cx="3008864" cy="45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75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Ορθογώνιο 1"/>
          <p:cNvSpPr/>
          <p:nvPr/>
        </p:nvSpPr>
        <p:spPr>
          <a:xfrm>
            <a:off x="1242646" y="1468304"/>
            <a:ext cx="72917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4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Μπλε Ρόδο 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  <a:p>
            <a:pPr lvl="0"/>
            <a:r>
              <a:rPr lang="el-GR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Περί </a:t>
            </a:r>
            <a:r>
              <a:rPr lang="el-GR" sz="4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Στιγμής 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  <a:p>
            <a:pPr lvl="0"/>
            <a:r>
              <a:rPr lang="el-GR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Ομάδα </a:t>
            </a:r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Actus</a:t>
            </a:r>
            <a:r>
              <a:rPr lang="el-GR" sz="4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sz="4800" dirty="0" smtClean="0">
              <a:solidFill>
                <a:schemeClr val="accent6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  <a:p>
            <a:pPr lvl="0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Bitchy </a:t>
            </a:r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D</a:t>
            </a:r>
            <a:r>
              <a:rPr lang="el-GR" sz="4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sz="4800" dirty="0" smtClean="0">
              <a:solidFill>
                <a:schemeClr val="accent6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  <a:p>
            <a:pPr lvl="0"/>
            <a:r>
              <a:rPr lang="el-GR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Ομάδα </a:t>
            </a:r>
            <a:r>
              <a:rPr lang="en-GB" sz="4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Gestus</a:t>
            </a:r>
            <a:r>
              <a:rPr lang="en-GB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 </a:t>
            </a:r>
            <a:endParaRPr lang="en-GB" sz="4800" dirty="0" smtClean="0">
              <a:solidFill>
                <a:schemeClr val="accent6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  <a:p>
            <a:pPr lvl="0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FTW </a:t>
            </a:r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Crew of Arts </a:t>
            </a:r>
            <a:endParaRPr lang="el-GR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75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Tsixli\Desktop\Redemption FTW Crew of A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22" y="3287629"/>
            <a:ext cx="4038610" cy="26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C:\Users\Tsixli\Desktop\FT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92" y="1374520"/>
            <a:ext cx="1651745" cy="46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98193" y="5181571"/>
            <a:ext cx="724409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University of Peloponnese, School of Fine Art</a:t>
            </a:r>
          </a:p>
          <a:p>
            <a:pPr algn="ctr"/>
            <a:r>
              <a:rPr lang="en-GB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Department of Theatre </a:t>
            </a:r>
            <a:r>
              <a:rPr lang="en-GB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1010" y="6014645"/>
            <a:ext cx="5929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21 </a:t>
            </a:r>
            <a:r>
              <a:rPr lang="en-GB" sz="14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Vassileos</a:t>
            </a:r>
            <a:r>
              <a:rPr lang="en-GB" sz="1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GB" sz="14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Konstantinou</a:t>
            </a:r>
            <a:r>
              <a:rPr lang="en-GB" sz="1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GB" sz="140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Nafplio</a:t>
            </a:r>
            <a:r>
              <a:rPr lang="en-GB" sz="1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21100, Greece, tel. +30-2752096129, fax +30-2752096128, ts-secretary@uop.gr</a:t>
            </a:r>
            <a:endParaRPr lang="en-GB" sz="14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28" y="4314070"/>
            <a:ext cx="4012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Thank you for your attention</a:t>
            </a:r>
            <a:endParaRPr lang="en-GB" sz="3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098" name="Picture 2" descr="C:\Users\Tsixli\Desktop\Intro to Directing 2013-14\Midnight dream 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14" y="801639"/>
            <a:ext cx="3346939" cy="33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98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126" y="555292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49210" y="3070565"/>
            <a:ext cx="5917679" cy="2550877"/>
          </a:xfrm>
        </p:spPr>
        <p:txBody>
          <a:bodyPr/>
          <a:lstStyle/>
          <a:p>
            <a:r>
              <a:rPr lang="el-GR" sz="2800" dirty="0" smtClean="0"/>
              <a:t>Παραστάσεις</a:t>
            </a:r>
            <a:br>
              <a:rPr lang="el-GR" sz="2800" dirty="0" smtClean="0"/>
            </a:br>
            <a:r>
              <a:rPr lang="el-GR" sz="2800" dirty="0" smtClean="0"/>
              <a:t>Ταινίες</a:t>
            </a:r>
            <a:br>
              <a:rPr lang="el-GR" sz="2800" dirty="0" smtClean="0"/>
            </a:br>
            <a:r>
              <a:rPr lang="en-US" sz="2800" dirty="0" smtClean="0"/>
              <a:t>Video art</a:t>
            </a:r>
            <a:br>
              <a:rPr lang="en-US" sz="2800" dirty="0" smtClean="0"/>
            </a:br>
            <a:r>
              <a:rPr lang="el-GR" sz="2800" dirty="0" smtClean="0"/>
              <a:t>Εκθέσεις</a:t>
            </a:r>
            <a:br>
              <a:rPr lang="el-GR" sz="2800" dirty="0" smtClean="0"/>
            </a:br>
            <a:r>
              <a:rPr lang="el-GR" sz="2800" dirty="0" smtClean="0"/>
              <a:t>Φεστιβάλ</a:t>
            </a:r>
            <a:br>
              <a:rPr lang="el-GR" sz="2800" dirty="0" smtClean="0"/>
            </a:br>
            <a:r>
              <a:rPr lang="el-GR" sz="2800" dirty="0" smtClean="0"/>
              <a:t>Συνέδρια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Εγκαταστάσεις</a:t>
            </a:r>
            <a:br>
              <a:rPr lang="el-GR" sz="2800" dirty="0" smtClean="0"/>
            </a:br>
            <a:endParaRPr lang="el-GR" sz="2800" dirty="0"/>
          </a:p>
        </p:txBody>
      </p:sp>
      <p:pic>
        <p:nvPicPr>
          <p:cNvPr id="6" name="Picture 3" descr="C:\Users\Tsixli\Desktop\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21" y="1676400"/>
            <a:ext cx="2723224" cy="40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9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E:\Files UOP ANNA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61" y="957461"/>
            <a:ext cx="3557921" cy="50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9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E:\Files UOP ANNA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28800"/>
            <a:ext cx="71818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2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Tsixli\Desktop\DVD Cover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71" y="2313328"/>
            <a:ext cx="5304369" cy="360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95" y="1785790"/>
            <a:ext cx="1828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2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Tsixli\Desktop\Εκθεση Ενδυματολογίας Σκηνογραφίας Ναύπλιο\EKTHESH FOITHTW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45" y="1745873"/>
            <a:ext cx="2807155" cy="396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sixli\Desktop\Εκθεση Ενδυματολογίας Σκηνογραφίας Ναύπλιο\Set&amp;CostumeExib2008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13" y="3729890"/>
            <a:ext cx="3833447" cy="255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38" y="1298331"/>
            <a:ext cx="3001110" cy="20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Tsixli\Desktop\afisa theat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936" y="1178213"/>
            <a:ext cx="3556479" cy="4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7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C:\Users\Tsixli\Desktop\Argos\Argos Ancient Theat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02" y="679020"/>
            <a:ext cx="2849937" cy="189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sixli\Desktop\Argos\Argos Ancient Theatre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6" y="2770748"/>
            <a:ext cx="5032229" cy="33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6102247" y="555292"/>
            <a:ext cx="251969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0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Πελοποννήσου, Σχολή Καλών Τεχνών, Τμήμα Θεατρικών Σπουδών </a:t>
            </a:r>
            <a:endParaRPr lang="en-GB" sz="1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7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373</Words>
  <Application>Microsoft Office PowerPoint</Application>
  <PresentationFormat>Προβολή στην οθόνη (4:3)</PresentationFormat>
  <Paragraphs>69</Paragraphs>
  <Slides>28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6" baseType="lpstr">
      <vt:lpstr>Algerian</vt:lpstr>
      <vt:lpstr>Arabic Typesetting</vt:lpstr>
      <vt:lpstr>Arial</vt:lpstr>
      <vt:lpstr>Arial Black</vt:lpstr>
      <vt:lpstr>Calibri</vt:lpstr>
      <vt:lpstr>Century Gothic</vt:lpstr>
      <vt:lpstr>Wingdings 3</vt:lpstr>
      <vt:lpstr>Ion Boardroom</vt:lpstr>
      <vt:lpstr>Παρουσίαση του PowerPoint</vt:lpstr>
      <vt:lpstr>Δραστηριότητες των Φοιτητών Τμήμα Θεατρικών Σπουδών Ναύπλιο </vt:lpstr>
      <vt:lpstr>Παραστάσεις Ταινίες Video art Εκθέσεις Φεστιβάλ Συνέδρια Εγκαταστάσεις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Emmanouela Vogiatzaki</dc:creator>
  <cp:lastModifiedBy>Karagianni</cp:lastModifiedBy>
  <cp:revision>61</cp:revision>
  <dcterms:created xsi:type="dcterms:W3CDTF">2014-01-15T05:43:01Z</dcterms:created>
  <dcterms:modified xsi:type="dcterms:W3CDTF">2014-02-19T09:21:32Z</dcterms:modified>
</cp:coreProperties>
</file>